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8/9/2016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make</a:t>
            </a:r>
            <a:r>
              <a:rPr lang="es-ES" dirty="0" smtClean="0"/>
              <a:t> a </a:t>
            </a:r>
            <a:r>
              <a:rPr lang="es-ES" dirty="0" err="1" smtClean="0"/>
              <a:t>cheesecake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3rd Grade 2016</a:t>
            </a:r>
          </a:p>
          <a:p>
            <a:r>
              <a:rPr lang="es-ES" dirty="0" smtClean="0"/>
              <a:t>Saint </a:t>
            </a:r>
            <a:r>
              <a:rPr lang="es-ES" dirty="0" err="1" smtClean="0"/>
              <a:t>George’s</a:t>
            </a:r>
            <a:r>
              <a:rPr lang="es-ES" dirty="0" smtClean="0"/>
              <a:t> </a:t>
            </a:r>
            <a:r>
              <a:rPr lang="es-ES" dirty="0" err="1" smtClean="0"/>
              <a:t>College</a:t>
            </a:r>
            <a:endParaRPr lang="es-ES" dirty="0" smtClean="0"/>
          </a:p>
          <a:p>
            <a:r>
              <a:rPr lang="es-ES" dirty="0" err="1" smtClean="0"/>
              <a:t>Mr</a:t>
            </a:r>
            <a:r>
              <a:rPr lang="es-ES" dirty="0" smtClean="0"/>
              <a:t> Max and Miss Fernanda </a:t>
            </a:r>
            <a:r>
              <a:rPr lang="es-ES" dirty="0" smtClean="0">
                <a:sym typeface="Wingdings" panose="05000000000000000000" pitchFamily="2" charset="2"/>
              </a:rPr>
              <a:t></a:t>
            </a:r>
            <a:endParaRPr lang="es-ES" dirty="0"/>
          </a:p>
        </p:txBody>
      </p:sp>
      <p:pic>
        <p:nvPicPr>
          <p:cNvPr id="1026" name="Picture 2" descr="https://fanart.tv/api/download.php?type=download&amp;image=11821&amp;sect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58" y="2388198"/>
            <a:ext cx="4744062" cy="18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err="1" smtClean="0"/>
              <a:t>Nutella</a:t>
            </a:r>
            <a:r>
              <a:rPr lang="es-ES" dirty="0" smtClean="0"/>
              <a:t> </a:t>
            </a:r>
            <a:r>
              <a:rPr lang="es-ES" dirty="0" err="1" smtClean="0"/>
              <a:t>cheesecake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recipe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121408"/>
            <a:ext cx="6105503" cy="3042263"/>
          </a:xfrm>
        </p:spPr>
        <p:txBody>
          <a:bodyPr/>
          <a:lstStyle/>
          <a:p>
            <a:r>
              <a:rPr lang="es-ES" dirty="0" err="1" smtClean="0"/>
              <a:t>Ingredients</a:t>
            </a:r>
            <a:endParaRPr lang="es-ES" dirty="0" smtClean="0"/>
          </a:p>
          <a:p>
            <a:endParaRPr lang="es-ES" dirty="0" smtClean="0"/>
          </a:p>
          <a:p>
            <a:pPr lvl="1"/>
            <a:r>
              <a:rPr lang="es-ES" dirty="0" smtClean="0"/>
              <a:t>250g Niza </a:t>
            </a:r>
            <a:r>
              <a:rPr lang="es-ES" dirty="0" err="1" smtClean="0"/>
              <a:t>biscuits</a:t>
            </a:r>
            <a:endParaRPr lang="es-ES" dirty="0"/>
          </a:p>
          <a:p>
            <a:pPr lvl="1"/>
            <a:r>
              <a:rPr lang="es-ES" dirty="0"/>
              <a:t>1/3 cup (80g) </a:t>
            </a:r>
            <a:r>
              <a:rPr lang="es-ES" dirty="0" err="1"/>
              <a:t>unsalted</a:t>
            </a:r>
            <a:r>
              <a:rPr lang="es-ES" dirty="0"/>
              <a:t> </a:t>
            </a:r>
            <a:r>
              <a:rPr lang="es-ES" dirty="0" err="1"/>
              <a:t>butter</a:t>
            </a:r>
            <a:r>
              <a:rPr lang="es-ES" dirty="0"/>
              <a:t>, </a:t>
            </a:r>
            <a:r>
              <a:rPr lang="es-ES" dirty="0" err="1"/>
              <a:t>softened</a:t>
            </a:r>
            <a:endParaRPr lang="es-ES" dirty="0"/>
          </a:p>
          <a:p>
            <a:pPr lvl="1"/>
            <a:r>
              <a:rPr lang="es-ES" dirty="0"/>
              <a:t>3/4 cup </a:t>
            </a:r>
            <a:r>
              <a:rPr lang="es-ES" dirty="0" err="1"/>
              <a:t>toasted</a:t>
            </a:r>
            <a:r>
              <a:rPr lang="es-ES" dirty="0"/>
              <a:t> </a:t>
            </a:r>
            <a:r>
              <a:rPr lang="es-ES" dirty="0" err="1"/>
              <a:t>hazelnuts</a:t>
            </a:r>
            <a:endParaRPr lang="es-ES" dirty="0"/>
          </a:p>
          <a:p>
            <a:pPr lvl="1"/>
            <a:r>
              <a:rPr lang="es-ES" dirty="0"/>
              <a:t>1 </a:t>
            </a:r>
            <a:r>
              <a:rPr lang="es-ES" dirty="0" err="1"/>
              <a:t>small</a:t>
            </a:r>
            <a:r>
              <a:rPr lang="es-ES" dirty="0"/>
              <a:t> </a:t>
            </a:r>
            <a:r>
              <a:rPr lang="es-ES" dirty="0" err="1"/>
              <a:t>jar</a:t>
            </a:r>
            <a:r>
              <a:rPr lang="es-ES" dirty="0"/>
              <a:t> (400g) </a:t>
            </a:r>
            <a:r>
              <a:rPr lang="es-ES" dirty="0" err="1"/>
              <a:t>Nutella</a:t>
            </a:r>
            <a:endParaRPr lang="es-ES" dirty="0"/>
          </a:p>
          <a:p>
            <a:pPr lvl="1"/>
            <a:r>
              <a:rPr lang="es-ES" dirty="0"/>
              <a:t>500g </a:t>
            </a:r>
            <a:r>
              <a:rPr lang="es-ES" dirty="0" err="1"/>
              <a:t>cream</a:t>
            </a:r>
            <a:r>
              <a:rPr lang="es-ES" dirty="0"/>
              <a:t> </a:t>
            </a:r>
            <a:r>
              <a:rPr lang="es-ES" dirty="0" err="1"/>
              <a:t>cheese</a:t>
            </a:r>
            <a:endParaRPr lang="es-ES" dirty="0"/>
          </a:p>
          <a:p>
            <a:pPr lvl="1"/>
            <a:r>
              <a:rPr lang="es-ES" dirty="0"/>
              <a:t>1/2 cup (80g) </a:t>
            </a:r>
            <a:r>
              <a:rPr lang="es-ES" dirty="0" err="1"/>
              <a:t>icing</a:t>
            </a:r>
            <a:r>
              <a:rPr lang="es-ES" dirty="0"/>
              <a:t> </a:t>
            </a:r>
            <a:r>
              <a:rPr lang="es-ES" dirty="0" err="1" smtClean="0"/>
              <a:t>sugar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02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6215" y="414791"/>
            <a:ext cx="10058400" cy="1609344"/>
          </a:xfrm>
        </p:spPr>
        <p:txBody>
          <a:bodyPr/>
          <a:lstStyle/>
          <a:p>
            <a:pPr algn="r"/>
            <a:r>
              <a:rPr lang="es-ES" dirty="0" err="1" smtClean="0"/>
              <a:t>Nutella</a:t>
            </a:r>
            <a:r>
              <a:rPr lang="es-ES" dirty="0" smtClean="0"/>
              <a:t> </a:t>
            </a:r>
            <a:r>
              <a:rPr lang="es-ES" dirty="0" err="1" smtClean="0"/>
              <a:t>cheesecake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recipe</a:t>
            </a:r>
            <a:endParaRPr lang="es-E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29654" y="1673309"/>
            <a:ext cx="7418010" cy="50013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Directions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1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1.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Line a 23cm round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spring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form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pan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with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baking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paper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and set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aside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2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2.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In a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food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processor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place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biscuits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and pulse a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few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times to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make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a rough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crumb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kumimoji="0" lang="es-ES" altLang="es-ES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Add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butter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into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bowl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1/3 cup of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toasted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hazelnuts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and 1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tbsp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of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Nutella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kumimoji="0" lang="es-ES" altLang="es-ES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Mix</a:t>
            </a:r>
            <a:r>
              <a:rPr kumimoji="0" lang="es-ES" altLang="es-ES" sz="1600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them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well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3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3.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Press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crumb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onto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pan and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flatten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using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base of a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glass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Chill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while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making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topping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anose="030F0702030302020204" pitchFamily="66" charset="0"/>
              </a:rPr>
              <a:t>4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mic Sans MS" panose="030F0702030302020204" pitchFamily="66" charset="0"/>
              </a:rPr>
              <a:t>4.</a:t>
            </a:r>
            <a:r>
              <a:rPr lang="es-ES" altLang="es-ES" sz="16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kumimoji="0" lang="es-ES" altLang="es-ES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Stir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softened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cream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cheese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with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remaining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Nutella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and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icing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sugar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until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well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combined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kumimoji="0" lang="es-ES" altLang="es-ES" sz="1600" b="1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Pour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over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chilled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base and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smooth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top.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Sprinkle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remaining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toasted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hazelnuts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over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top and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chill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for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3-4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hours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Serve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straight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from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es-E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fridge</a:t>
            </a: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.</a:t>
            </a:r>
            <a:endParaRPr kumimoji="0" lang="es-ES" altLang="es-ES" sz="11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103" name="Picture 7" descr="http://static.kidspot.com.au/recipe_asset/2487/IMG_8254.jpg-20150409063132~q75,dx330y198u1r1gg,c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5" y="1550199"/>
            <a:ext cx="1904029" cy="11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atic.kidspot.com.au/recipe_asset/2488/IMG_8253.jpg-20150409063132~q75,dx330y198u1r1gg,c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0" y="2890362"/>
            <a:ext cx="1894174" cy="11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static.kidspot.com.au/recipe_asset/2489/IMG_8255.jpg-20150409063132~q75,dx330y198u1r1gg,c-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0" y="4246219"/>
            <a:ext cx="1894174" cy="11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tatic.kidspot.com.au/recipe_asset/2490/IMG_8256.jpg-20150409063132~q75,dx330y198u1r1gg,c-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6" y="5552029"/>
            <a:ext cx="1872348" cy="11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/>
          <p:cNvSpPr txBox="1">
            <a:spLocks/>
          </p:cNvSpPr>
          <p:nvPr/>
        </p:nvSpPr>
        <p:spPr>
          <a:xfrm>
            <a:off x="822422" y="3526895"/>
            <a:ext cx="10058400" cy="230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many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bags of Niza </a:t>
            </a:r>
            <a:r>
              <a:rPr lang="es-ES" dirty="0" err="1" smtClean="0"/>
              <a:t>biscuits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much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butter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many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jars</a:t>
            </a:r>
            <a:r>
              <a:rPr lang="es-ES" dirty="0" smtClean="0"/>
              <a:t> of </a:t>
            </a:r>
            <a:r>
              <a:rPr lang="es-ES" dirty="0" err="1" smtClean="0"/>
              <a:t>Nutella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much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cream</a:t>
            </a:r>
            <a:r>
              <a:rPr lang="es-ES" dirty="0" smtClean="0"/>
              <a:t> </a:t>
            </a:r>
            <a:r>
              <a:rPr lang="es-ES" dirty="0" err="1" smtClean="0"/>
              <a:t>cheese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much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sugar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358" y="139849"/>
            <a:ext cx="10058400" cy="1609344"/>
          </a:xfrm>
        </p:spPr>
        <p:txBody>
          <a:bodyPr/>
          <a:lstStyle/>
          <a:p>
            <a:r>
              <a:rPr lang="es-ES" dirty="0" smtClean="0"/>
              <a:t>Complete </a:t>
            </a:r>
            <a:r>
              <a:rPr lang="es-ES" dirty="0" err="1" smtClean="0"/>
              <a:t>the</a:t>
            </a:r>
            <a:r>
              <a:rPr lang="es-ES" dirty="0"/>
              <a:t> </a:t>
            </a:r>
            <a:r>
              <a:rPr lang="es-ES" dirty="0" err="1" smtClean="0"/>
              <a:t>questions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422" y="3526895"/>
            <a:ext cx="10058400" cy="23037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___________ bags of Niza </a:t>
            </a:r>
            <a:r>
              <a:rPr lang="es-ES" dirty="0" err="1" smtClean="0"/>
              <a:t>biscuits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457200" indent="-457200"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___________ </a:t>
            </a:r>
            <a:r>
              <a:rPr lang="es-ES" dirty="0" err="1" smtClean="0"/>
              <a:t>butter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457200" indent="-457200"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___________ </a:t>
            </a:r>
            <a:r>
              <a:rPr lang="es-ES" dirty="0" err="1" smtClean="0"/>
              <a:t>jars</a:t>
            </a:r>
            <a:r>
              <a:rPr lang="es-ES" dirty="0" smtClean="0"/>
              <a:t> of </a:t>
            </a:r>
            <a:r>
              <a:rPr lang="es-ES" dirty="0" err="1" smtClean="0"/>
              <a:t>Nutella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457200" indent="-457200"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___________ </a:t>
            </a:r>
            <a:r>
              <a:rPr lang="es-ES" dirty="0" err="1" smtClean="0"/>
              <a:t>cream</a:t>
            </a:r>
            <a:r>
              <a:rPr lang="es-ES" dirty="0" smtClean="0"/>
              <a:t> </a:t>
            </a:r>
            <a:r>
              <a:rPr lang="es-ES" dirty="0" err="1" smtClean="0"/>
              <a:t>cheese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457200" indent="-457200">
              <a:buAutoNum type="arabicPeriod"/>
            </a:pPr>
            <a:r>
              <a:rPr lang="es-ES" dirty="0" err="1" smtClean="0"/>
              <a:t>How</a:t>
            </a:r>
            <a:r>
              <a:rPr lang="es-ES" dirty="0" smtClean="0"/>
              <a:t> ___________ </a:t>
            </a:r>
            <a:r>
              <a:rPr lang="es-ES" dirty="0" err="1" smtClean="0"/>
              <a:t>sugar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Explosión 2 5"/>
          <p:cNvSpPr/>
          <p:nvPr/>
        </p:nvSpPr>
        <p:spPr>
          <a:xfrm>
            <a:off x="957432" y="1516827"/>
            <a:ext cx="3173506" cy="1516829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MUCH</a:t>
            </a:r>
            <a:endParaRPr lang="es-ES" b="1" dirty="0"/>
          </a:p>
        </p:txBody>
      </p:sp>
      <p:sp>
        <p:nvSpPr>
          <p:cNvPr id="7" name="Explosión 2 6"/>
          <p:cNvSpPr/>
          <p:nvPr/>
        </p:nvSpPr>
        <p:spPr>
          <a:xfrm rot="920829">
            <a:off x="4281606" y="1581507"/>
            <a:ext cx="3196814" cy="1387468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MANY</a:t>
            </a:r>
            <a:endParaRPr lang="es-ES" b="1" dirty="0"/>
          </a:p>
        </p:txBody>
      </p:sp>
      <p:sp>
        <p:nvSpPr>
          <p:cNvPr id="8" name="Explosión 2 7"/>
          <p:cNvSpPr/>
          <p:nvPr/>
        </p:nvSpPr>
        <p:spPr>
          <a:xfrm>
            <a:off x="3475347" y="2442055"/>
            <a:ext cx="1484556" cy="100503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/>
              <a:t>or</a:t>
            </a:r>
            <a:endParaRPr lang="es-ES" b="1" dirty="0"/>
          </a:p>
        </p:txBody>
      </p:sp>
      <p:pic>
        <p:nvPicPr>
          <p:cNvPr id="1026" name="Picture 2" descr="http://yellowschmello.com/wp-content/uploads/2012/04/SmileyFace2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45" y="1344363"/>
            <a:ext cx="3686465" cy="36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33084" y="215435"/>
            <a:ext cx="11847755" cy="64633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Open </a:t>
            </a:r>
            <a:r>
              <a:rPr lang="es-ES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your</a:t>
            </a:r>
            <a:r>
              <a:rPr lang="es-E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notebooks, </a:t>
            </a:r>
            <a:r>
              <a:rPr lang="es-ES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please</a:t>
            </a:r>
            <a:r>
              <a:rPr lang="es-E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 </a:t>
            </a:r>
            <a:r>
              <a:rPr lang="es-E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s-E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358" y="139849"/>
            <a:ext cx="10058400" cy="1609344"/>
          </a:xfrm>
        </p:spPr>
        <p:txBody>
          <a:bodyPr/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422" y="1506071"/>
            <a:ext cx="10058400" cy="523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1.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many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bags of Niza </a:t>
            </a:r>
            <a:r>
              <a:rPr lang="es-ES" dirty="0" err="1" smtClean="0"/>
              <a:t>biscuits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 smtClean="0"/>
              <a:t>	a) 1 bag of Niza </a:t>
            </a:r>
            <a:r>
              <a:rPr lang="es-ES" dirty="0" err="1" smtClean="0"/>
              <a:t>biscuits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b) 2 bags of Niza </a:t>
            </a:r>
            <a:r>
              <a:rPr lang="es-ES" dirty="0" err="1" smtClean="0"/>
              <a:t>biscuits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c) 3 bags of Niza </a:t>
            </a:r>
            <a:r>
              <a:rPr lang="es-ES" dirty="0" err="1" smtClean="0"/>
              <a:t>biscuits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2.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much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butter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a) 1/4 cup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b) 1/2 cup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c) 1/3 cup</a:t>
            </a:r>
          </a:p>
          <a:p>
            <a:pPr marL="0" indent="0">
              <a:buNone/>
            </a:pPr>
            <a:r>
              <a:rPr lang="es-ES" dirty="0" smtClean="0"/>
              <a:t>3.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many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jars</a:t>
            </a:r>
            <a:r>
              <a:rPr lang="es-ES" dirty="0" smtClean="0"/>
              <a:t> of </a:t>
            </a:r>
            <a:r>
              <a:rPr lang="es-ES" dirty="0" err="1" smtClean="0"/>
              <a:t>Nutella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a) 1 </a:t>
            </a:r>
            <a:r>
              <a:rPr lang="es-ES" dirty="0" err="1" smtClean="0"/>
              <a:t>big</a:t>
            </a:r>
            <a:r>
              <a:rPr lang="es-ES" dirty="0" smtClean="0"/>
              <a:t> </a:t>
            </a:r>
            <a:r>
              <a:rPr lang="es-ES" dirty="0" err="1" smtClean="0"/>
              <a:t>jar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b) 1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jar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c) 5 </a:t>
            </a:r>
            <a:r>
              <a:rPr lang="es-ES" dirty="0" err="1" smtClean="0"/>
              <a:t>jars</a:t>
            </a:r>
            <a:endParaRPr lang="es-ES" dirty="0" smtClean="0"/>
          </a:p>
        </p:txBody>
      </p:sp>
      <p:sp>
        <p:nvSpPr>
          <p:cNvPr id="4" name="Rectángulo redondeado 3"/>
          <p:cNvSpPr/>
          <p:nvPr/>
        </p:nvSpPr>
        <p:spPr>
          <a:xfrm>
            <a:off x="7691717" y="139849"/>
            <a:ext cx="4274372" cy="2990626"/>
          </a:xfrm>
          <a:prstGeom prst="roundRect">
            <a:avLst>
              <a:gd name="adj" fmla="val 551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691717" y="139849"/>
            <a:ext cx="4335333" cy="304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bg1"/>
                </a:solidFill>
              </a:rPr>
              <a:t>Ingredients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2 bags of Niza </a:t>
            </a:r>
            <a:r>
              <a:rPr lang="es-ES" dirty="0" err="1" smtClean="0">
                <a:solidFill>
                  <a:schemeClr val="bg1"/>
                </a:solidFill>
              </a:rPr>
              <a:t>biscuits</a:t>
            </a:r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1/3 cup (80g) </a:t>
            </a:r>
            <a:r>
              <a:rPr lang="es-ES" dirty="0" err="1" smtClean="0">
                <a:solidFill>
                  <a:schemeClr val="bg1"/>
                </a:solidFill>
              </a:rPr>
              <a:t>unsalted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butter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softened</a:t>
            </a:r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3/4 cup </a:t>
            </a:r>
            <a:r>
              <a:rPr lang="es-ES" dirty="0" err="1" smtClean="0">
                <a:solidFill>
                  <a:schemeClr val="bg1"/>
                </a:solidFill>
              </a:rPr>
              <a:t>toasted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hazelnuts</a:t>
            </a:r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1 </a:t>
            </a:r>
            <a:r>
              <a:rPr lang="es-ES" dirty="0" err="1" smtClean="0">
                <a:solidFill>
                  <a:schemeClr val="bg1"/>
                </a:solidFill>
              </a:rPr>
              <a:t>small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jar</a:t>
            </a:r>
            <a:r>
              <a:rPr lang="es-ES" dirty="0" smtClean="0">
                <a:solidFill>
                  <a:schemeClr val="bg1"/>
                </a:solidFill>
              </a:rPr>
              <a:t> (400g) </a:t>
            </a:r>
            <a:r>
              <a:rPr lang="es-ES" dirty="0" err="1" smtClean="0">
                <a:solidFill>
                  <a:schemeClr val="bg1"/>
                </a:solidFill>
              </a:rPr>
              <a:t>Nutella</a:t>
            </a:r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500g </a:t>
            </a:r>
            <a:r>
              <a:rPr lang="es-ES" dirty="0" err="1" smtClean="0">
                <a:solidFill>
                  <a:schemeClr val="bg1"/>
                </a:solidFill>
              </a:rPr>
              <a:t>cream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cheese</a:t>
            </a:r>
            <a:endParaRPr lang="es-ES" dirty="0" smtClean="0">
              <a:solidFill>
                <a:schemeClr val="bg1"/>
              </a:solidFill>
            </a:endParaRP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1/2 cup (80g) </a:t>
            </a:r>
            <a:r>
              <a:rPr lang="es-ES" dirty="0" err="1" smtClean="0">
                <a:solidFill>
                  <a:schemeClr val="bg1"/>
                </a:solidFill>
              </a:rPr>
              <a:t>icing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sugar</a:t>
            </a:r>
            <a:endParaRPr lang="es-ES" dirty="0" smtClean="0">
              <a:solidFill>
                <a:schemeClr val="bg1"/>
              </a:solidFill>
            </a:endParaRPr>
          </a:p>
          <a:p>
            <a:pPr lvl="1"/>
            <a:endParaRPr lang="es-ES" dirty="0" smtClean="0">
              <a:solidFill>
                <a:schemeClr val="bg1"/>
              </a:solidFill>
            </a:endParaRPr>
          </a:p>
          <a:p>
            <a:pPr lvl="1"/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358" y="139849"/>
            <a:ext cx="10058400" cy="1609344"/>
          </a:xfrm>
        </p:spPr>
        <p:txBody>
          <a:bodyPr/>
          <a:lstStyle/>
          <a:p>
            <a:r>
              <a:rPr lang="es-ES" dirty="0" err="1" smtClean="0"/>
              <a:t>Sequence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10159" y="1749193"/>
            <a:ext cx="7772938" cy="52389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______ 	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In 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a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food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processor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place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biscuits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and pulse a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few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	times 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to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make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a 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rough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crumb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. </a:t>
            </a:r>
            <a:endParaRPr lang="es-E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______ 	</a:t>
            </a:r>
            <a:r>
              <a:rPr lang="es-ES" altLang="es-ES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Sprinkle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remaining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toasted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hazelnuts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over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top.</a:t>
            </a:r>
            <a:endParaRPr lang="es-E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______ 	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Line 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a 23cm round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spring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form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pan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with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baking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paper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	and 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set </a:t>
            </a:r>
            <a:r>
              <a:rPr lang="es-ES" altLang="es-ES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aside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endParaRPr lang="es-E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______ 	</a:t>
            </a:r>
            <a:r>
              <a:rPr lang="es-ES" altLang="es-ES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Stir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softened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cream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cheese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with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remaining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  <a:r>
              <a:rPr lang="es-ES" altLang="es-ES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Nutella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and </a:t>
            </a:r>
            <a:r>
              <a:rPr lang="es-ES" altLang="es-ES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icing</a:t>
            </a:r>
            <a:r>
              <a:rPr lang="es-ES" altLang="es-ES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sugar</a:t>
            </a:r>
            <a:r>
              <a:rPr lang="es-ES" altLang="es-ES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266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232" y="509481"/>
            <a:ext cx="10058400" cy="1609344"/>
          </a:xfrm>
        </p:spPr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happen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0890" y="2044900"/>
            <a:ext cx="10058400" cy="405079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 …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ingredients</a:t>
            </a:r>
            <a:r>
              <a:rPr lang="es-ES" sz="2400" dirty="0" smtClean="0"/>
              <a:t> </a:t>
            </a:r>
            <a:r>
              <a:rPr lang="es-ES" sz="2400" dirty="0" err="1" smtClean="0"/>
              <a:t>don’t</a:t>
            </a:r>
            <a:r>
              <a:rPr lang="es-ES" sz="2400" dirty="0" smtClean="0"/>
              <a:t> combine?</a:t>
            </a:r>
          </a:p>
          <a:p>
            <a:r>
              <a:rPr lang="es-ES" sz="2400" dirty="0" smtClean="0"/>
              <a:t>2 …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fridge</a:t>
            </a:r>
            <a:r>
              <a:rPr lang="es-ES" sz="2400" dirty="0" smtClean="0"/>
              <a:t> </a:t>
            </a:r>
            <a:r>
              <a:rPr lang="es-ES" sz="2400" dirty="0" err="1" smtClean="0"/>
              <a:t>doesn’t</a:t>
            </a:r>
            <a:r>
              <a:rPr lang="es-ES" sz="2400" dirty="0" smtClean="0"/>
              <a:t> </a:t>
            </a:r>
            <a:r>
              <a:rPr lang="es-ES" sz="2400" dirty="0" err="1" smtClean="0"/>
              <a:t>work</a:t>
            </a:r>
            <a:r>
              <a:rPr lang="es-ES" sz="2400" dirty="0" smtClean="0"/>
              <a:t>?</a:t>
            </a:r>
          </a:p>
          <a:p>
            <a:r>
              <a:rPr lang="es-ES" sz="2400" dirty="0" smtClean="0"/>
              <a:t>3 …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don’t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hazelnuts</a:t>
            </a:r>
            <a:r>
              <a:rPr lang="es-ES" sz="2400" dirty="0" smtClean="0"/>
              <a:t>? </a:t>
            </a:r>
          </a:p>
          <a:p>
            <a:endParaRPr lang="es-ES" sz="2400" dirty="0"/>
          </a:p>
        </p:txBody>
      </p:sp>
      <p:pic>
        <p:nvPicPr>
          <p:cNvPr id="1028" name="Picture 4" descr="https://sanceau.files.wordpress.com/2013/09/hazelnu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2" y="210689"/>
            <a:ext cx="2545341" cy="22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ñal de prohibido 3"/>
          <p:cNvSpPr/>
          <p:nvPr/>
        </p:nvSpPr>
        <p:spPr>
          <a:xfrm>
            <a:off x="9093317" y="55994"/>
            <a:ext cx="2314630" cy="2330644"/>
          </a:xfrm>
          <a:prstGeom prst="noSmoking">
            <a:avLst>
              <a:gd name="adj" fmla="val 5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30" name="Picture 6" descr="http://pngimg.com/upload/refrigerator_PNG90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78" y="3173506"/>
            <a:ext cx="3615449" cy="41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ñal de prohibido 4"/>
          <p:cNvSpPr/>
          <p:nvPr/>
        </p:nvSpPr>
        <p:spPr>
          <a:xfrm>
            <a:off x="8598020" y="3385403"/>
            <a:ext cx="3400164" cy="3248810"/>
          </a:xfrm>
          <a:prstGeom prst="noSmoking">
            <a:avLst>
              <a:gd name="adj" fmla="val 3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32" name="Picture 8" descr="http://olivethis.com/wp-content/uploads/2015/06/Combine-wet-ingredients-for-Low-fat-Oatmeal-Cook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31" y="1501659"/>
            <a:ext cx="3226728" cy="2152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unestudio.com.ar/wp-content/uploads/2014/09/comunicac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1271"/>
            <a:ext cx="5819887" cy="25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130</TotalTime>
  <Words>236</Words>
  <Application>Microsoft Office PowerPoint</Application>
  <PresentationFormat>Panorámica</PresentationFormat>
  <Paragraphs>73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Rockwell</vt:lpstr>
      <vt:lpstr>Rockwell Condensed</vt:lpstr>
      <vt:lpstr>Wingdings</vt:lpstr>
      <vt:lpstr>Tipo de madera</vt:lpstr>
      <vt:lpstr>How to make a cheesecake</vt:lpstr>
      <vt:lpstr>Nutella cheesecake recipe</vt:lpstr>
      <vt:lpstr>Nutella cheesecake recipe</vt:lpstr>
      <vt:lpstr>Complete the questions</vt:lpstr>
      <vt:lpstr>Answer the questions</vt:lpstr>
      <vt:lpstr>Sequence the steps</vt:lpstr>
      <vt:lpstr>What would happen if…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cheesecake</dc:title>
  <dc:creator>Fernanda Lara Castro</dc:creator>
  <cp:lastModifiedBy>Fernanda Lara Castro</cp:lastModifiedBy>
  <cp:revision>10</cp:revision>
  <dcterms:created xsi:type="dcterms:W3CDTF">2016-08-03T19:14:25Z</dcterms:created>
  <dcterms:modified xsi:type="dcterms:W3CDTF">2016-08-09T21:28:05Z</dcterms:modified>
</cp:coreProperties>
</file>